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72" r:id="rId5"/>
    <p:sldId id="274" r:id="rId6"/>
    <p:sldId id="27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4807"/>
    <a:srgbClr val="803D06"/>
    <a:srgbClr val="846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05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Гимназия_1\Desktop\3bc41376e982764aa4c9fede76d947ff_600_600_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"/>
            <a:ext cx="2444385" cy="1447800"/>
          </a:xfrm>
          <a:prstGeom prst="rect">
            <a:avLst/>
          </a:prstGeom>
          <a:noFill/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33400" y="1676400"/>
            <a:ext cx="7924800" cy="45719"/>
          </a:xfrm>
          <a:prstGeom prst="round2DiagRect">
            <a:avLst/>
          </a:prstGeom>
          <a:solidFill>
            <a:srgbClr val="974807"/>
          </a:solidFill>
          <a:ln>
            <a:solidFill>
              <a:srgbClr val="846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5181600"/>
            <a:ext cx="51816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Директор :</a:t>
            </a:r>
          </a:p>
          <a:p>
            <a:r>
              <a:rPr lang="ru-RU" sz="2400" b="1" dirty="0" err="1" smtClean="0"/>
              <a:t>Шеймарданова</a:t>
            </a:r>
            <a:r>
              <a:rPr lang="ru-RU" sz="2400" b="1" dirty="0" smtClean="0"/>
              <a:t> Эльвира </a:t>
            </a:r>
            <a:r>
              <a:rPr lang="ru-RU" sz="2400" b="1" dirty="0" err="1" smtClean="0"/>
              <a:t>Абидиновна</a:t>
            </a:r>
            <a:endParaRPr lang="ru-RU" sz="2400" b="1" dirty="0" smtClean="0"/>
          </a:p>
          <a:p>
            <a:r>
              <a:rPr lang="ru-RU" altLang="en-US" sz="1100" b="1" i="1" dirty="0" smtClean="0">
                <a:latin typeface="Times New Roman" pitchFamily="18" charset="0"/>
                <a:cs typeface="Times New Roman" pitchFamily="18" charset="0"/>
              </a:rPr>
              <a:t>Почетный работник </a:t>
            </a:r>
            <a:r>
              <a:rPr lang="ru-RU" altLang="en-US" sz="1100" b="1" i="1" dirty="0" smtClean="0"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11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6858000" cy="1752600"/>
          </a:xfrm>
        </p:spPr>
        <p:txBody>
          <a:bodyPr>
            <a:normAutofit/>
          </a:bodyPr>
          <a:lstStyle/>
          <a:p>
            <a:pPr eaLnBrk="0" hangingPunct="0"/>
            <a:r>
              <a:rPr lang="ru-RU" sz="1600" b="1" dirty="0" smtClean="0">
                <a:solidFill>
                  <a:srgbClr val="974807"/>
                </a:solidFill>
                <a:latin typeface="+mj-lt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1600" dirty="0" smtClean="0">
              <a:solidFill>
                <a:srgbClr val="974807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dirty="0" smtClean="0">
                <a:solidFill>
                  <a:srgbClr val="974807"/>
                </a:solidFill>
                <a:latin typeface="+mj-lt"/>
                <a:ea typeface="Calibri" pitchFamily="34" charset="0"/>
                <a:cs typeface="Times New Roman" pitchFamily="18" charset="0"/>
              </a:rPr>
              <a:t>«Средняя общеобразовательная школа </a:t>
            </a:r>
            <a:r>
              <a:rPr lang="ru-RU" sz="1600" b="1" dirty="0" smtClean="0">
                <a:solidFill>
                  <a:srgbClr val="974807"/>
                </a:solidFill>
                <a:latin typeface="+mj-lt"/>
                <a:ea typeface="Calibri" pitchFamily="34" charset="0"/>
                <a:cs typeface="Times New Roman" pitchFamily="18" charset="0"/>
              </a:rPr>
              <a:t>№13»</a:t>
            </a:r>
            <a:endParaRPr lang="ru-RU" sz="1600" dirty="0" smtClean="0">
              <a:solidFill>
                <a:srgbClr val="974807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dirty="0" smtClean="0">
                <a:solidFill>
                  <a:srgbClr val="974807"/>
                </a:solidFill>
                <a:latin typeface="+mj-lt"/>
                <a:ea typeface="Calibri" pitchFamily="34" charset="0"/>
                <a:cs typeface="Times New Roman" pitchFamily="18" charset="0"/>
              </a:rPr>
              <a:t>городского </a:t>
            </a:r>
            <a:r>
              <a:rPr lang="ru-RU" sz="1600" b="1" dirty="0" smtClean="0">
                <a:solidFill>
                  <a:srgbClr val="974807"/>
                </a:solidFill>
                <a:latin typeface="+mj-lt"/>
                <a:ea typeface="Calibri" pitchFamily="34" charset="0"/>
                <a:cs typeface="Times New Roman" pitchFamily="18" charset="0"/>
              </a:rPr>
              <a:t>округа «город Дербент</a:t>
            </a:r>
            <a:r>
              <a:rPr lang="ru-RU" sz="1600" b="1" dirty="0" smtClean="0">
                <a:solidFill>
                  <a:srgbClr val="97480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Республики Дагестан</a:t>
            </a:r>
            <a:endParaRPr lang="ru-RU" sz="1600" dirty="0">
              <a:solidFill>
                <a:srgbClr val="97480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0600" y="4267200"/>
            <a:ext cx="7391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- БУДУЩЕЕ ГОРОДА!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rjAYwUcpmy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828800"/>
            <a:ext cx="2895600" cy="2491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Гимназия_1\Desktop\3bc41376e982764aa4c9fede76d947ff_600_600_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399"/>
            <a:ext cx="2520585" cy="1492933"/>
          </a:xfrm>
          <a:prstGeom prst="rect">
            <a:avLst/>
          </a:prstGeom>
          <a:noFill/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3400" y="1600200"/>
            <a:ext cx="8229600" cy="45719"/>
          </a:xfrm>
          <a:prstGeom prst="round2DiagRect">
            <a:avLst/>
          </a:prstGeom>
          <a:solidFill>
            <a:srgbClr val="974807"/>
          </a:solidFill>
          <a:ln>
            <a:solidFill>
              <a:srgbClr val="846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Гимназия_1\Desktop\85144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33400" y="381001"/>
            <a:ext cx="741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+mj-lt"/>
              </a:rPr>
              <a:t>Призер регионального этапа Всероссийской олимпиады школьников по Искусству </a:t>
            </a:r>
            <a:endParaRPr lang="ru-RU" sz="2800" b="1" dirty="0" smtClean="0">
              <a:solidFill>
                <a:srgbClr val="00B0F0"/>
              </a:solidFill>
              <a:latin typeface="+mj-lt"/>
            </a:endParaRPr>
          </a:p>
          <a:p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840069"/>
            <a:ext cx="3347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Курбанова Пери </a:t>
            </a:r>
            <a:r>
              <a:rPr lang="ru-RU" b="1" dirty="0" err="1" smtClean="0"/>
              <a:t>Селимхановна</a:t>
            </a:r>
            <a:endParaRPr lang="ru-RU" b="1" dirty="0" smtClean="0"/>
          </a:p>
          <a:p>
            <a:pPr algn="ctr"/>
            <a:r>
              <a:rPr lang="ru-RU" b="1" dirty="0" smtClean="0"/>
              <a:t>ученица </a:t>
            </a:r>
            <a:r>
              <a:rPr lang="ru-RU" b="1" dirty="0" smtClean="0"/>
              <a:t>11</a:t>
            </a:r>
            <a:r>
              <a:rPr lang="ru-RU" b="1" dirty="0" smtClean="0"/>
              <a:t> </a:t>
            </a:r>
            <a:r>
              <a:rPr lang="ru-RU" b="1" dirty="0" smtClean="0"/>
              <a:t>класса 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36561" y="4019097"/>
            <a:ext cx="3961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Руководитель:</a:t>
            </a:r>
          </a:p>
          <a:p>
            <a:pPr algn="ctr"/>
            <a:r>
              <a:rPr lang="ru-RU" b="1" dirty="0" smtClean="0"/>
              <a:t>Мусаева Эльмира </a:t>
            </a:r>
            <a:r>
              <a:rPr lang="ru-RU" b="1" dirty="0" err="1" smtClean="0"/>
              <a:t>Казимагомедовна</a:t>
            </a:r>
            <a:endParaRPr lang="ru-RU" b="1" dirty="0" smtClean="0"/>
          </a:p>
          <a:p>
            <a:pPr algn="ctr"/>
            <a:r>
              <a:rPr lang="ru-RU" b="1" dirty="0" smtClean="0"/>
              <a:t>Учитель </a:t>
            </a:r>
            <a:r>
              <a:rPr lang="ru-RU" b="1" dirty="0" smtClean="0"/>
              <a:t>русского языка и литературы</a:t>
            </a:r>
            <a:endParaRPr lang="ru-RU" b="1" dirty="0" smtClean="0"/>
          </a:p>
          <a:p>
            <a:pPr algn="ctr"/>
            <a:r>
              <a:rPr lang="ru-RU" b="1" dirty="0" smtClean="0"/>
              <a:t> Высшая </a:t>
            </a:r>
            <a:r>
              <a:rPr lang="ru-RU" b="1" dirty="0" smtClean="0"/>
              <a:t>квалификационная категория</a:t>
            </a:r>
          </a:p>
          <a:p>
            <a:pPr algn="ctr"/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92" y="1806306"/>
            <a:ext cx="1657508" cy="2187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14399"/>
          <a:stretch/>
        </p:blipFill>
        <p:spPr>
          <a:xfrm>
            <a:off x="1191530" y="1700757"/>
            <a:ext cx="2064938" cy="313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3400" y="1600200"/>
            <a:ext cx="8229600" cy="45719"/>
          </a:xfrm>
          <a:prstGeom prst="round2DiagRect">
            <a:avLst/>
          </a:prstGeom>
          <a:solidFill>
            <a:srgbClr val="974807"/>
          </a:solidFill>
          <a:ln>
            <a:solidFill>
              <a:srgbClr val="846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99349" y="228600"/>
            <a:ext cx="642555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B0F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00B0F0"/>
                </a:solidFill>
              </a:rPr>
              <a:t>Международный творческий литературный конкурс «Пусть доброе слово душу разбудит» 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498" y="4545429"/>
            <a:ext cx="3347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Курбанова Пери </a:t>
            </a:r>
            <a:r>
              <a:rPr lang="ru-RU" b="1" dirty="0" err="1"/>
              <a:t>С</a:t>
            </a:r>
            <a:r>
              <a:rPr lang="ru-RU" b="1" dirty="0" err="1" smtClean="0"/>
              <a:t>елимхановна</a:t>
            </a:r>
            <a:endParaRPr lang="ru-RU" b="1" dirty="0" smtClean="0"/>
          </a:p>
          <a:p>
            <a:pPr algn="ctr"/>
            <a:r>
              <a:rPr lang="ru-RU" b="1" dirty="0" smtClean="0"/>
              <a:t>ученица 11 </a:t>
            </a:r>
            <a:r>
              <a:rPr lang="ru-RU" b="1" dirty="0" smtClean="0"/>
              <a:t>класса 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92446" y="5228272"/>
            <a:ext cx="41515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Руководитель:</a:t>
            </a:r>
          </a:p>
          <a:p>
            <a:pPr algn="ctr"/>
            <a:r>
              <a:rPr lang="ru-RU" b="1" dirty="0" smtClean="0"/>
              <a:t> Мусаева Эльмира </a:t>
            </a:r>
            <a:r>
              <a:rPr lang="ru-RU" b="1" dirty="0" err="1" smtClean="0"/>
              <a:t>Казимагомедовна</a:t>
            </a:r>
            <a:endParaRPr lang="ru-RU" b="1" dirty="0" smtClean="0"/>
          </a:p>
          <a:p>
            <a:pPr algn="ctr"/>
            <a:r>
              <a:rPr lang="ru-RU" b="1" dirty="0" smtClean="0"/>
              <a:t>Учитель </a:t>
            </a:r>
            <a:r>
              <a:rPr lang="ru-RU" b="1" dirty="0" smtClean="0"/>
              <a:t>русского языка и литературы</a:t>
            </a:r>
            <a:endParaRPr lang="ru-RU" b="1" dirty="0" smtClean="0"/>
          </a:p>
          <a:p>
            <a:pPr algn="ctr"/>
            <a:r>
              <a:rPr lang="ru-RU" b="1" dirty="0" smtClean="0"/>
              <a:t> Высшей </a:t>
            </a:r>
            <a:r>
              <a:rPr lang="ru-RU" b="1" dirty="0" smtClean="0"/>
              <a:t>квалификационной категории</a:t>
            </a:r>
          </a:p>
          <a:p>
            <a:pPr algn="ctr"/>
            <a:endParaRPr lang="ru-RU" b="1" dirty="0"/>
          </a:p>
        </p:txBody>
      </p:sp>
      <p:pic>
        <p:nvPicPr>
          <p:cNvPr id="10" name="Picture 3" descr="C:\Users\Гимназия_1\Desktop\85144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40" y="5191760"/>
            <a:ext cx="3048000" cy="1513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rjAYwUcpmy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461" y="152400"/>
            <a:ext cx="2059888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1981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50431"/>
            <a:ext cx="2438399" cy="32179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14399"/>
          <a:stretch/>
        </p:blipFill>
        <p:spPr>
          <a:xfrm>
            <a:off x="1191530" y="1700757"/>
            <a:ext cx="1871133" cy="284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Гимназия_1\Desktop\3bc41376e982764aa4c9fede76d947ff_600_600_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986"/>
            <a:ext cx="2520585" cy="1492933"/>
          </a:xfrm>
          <a:prstGeom prst="rect">
            <a:avLst/>
          </a:prstGeom>
          <a:noFill/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3400" y="1600200"/>
            <a:ext cx="8229600" cy="45719"/>
          </a:xfrm>
          <a:prstGeom prst="round2DiagRect">
            <a:avLst/>
          </a:prstGeom>
          <a:solidFill>
            <a:srgbClr val="974807"/>
          </a:solidFill>
          <a:ln>
            <a:solidFill>
              <a:srgbClr val="846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Гимназия_1\Desktop\85144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09600" y="381001"/>
            <a:ext cx="6172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B0F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00B0F0"/>
                </a:solidFill>
              </a:rPr>
              <a:t>Призер регионального этапа Всероссийской олимпиады школьников по Русскому языку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739775"/>
            <a:ext cx="3226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  Гаджиева </a:t>
            </a:r>
            <a:r>
              <a:rPr lang="ru-RU" b="1" dirty="0" err="1" smtClean="0"/>
              <a:t>Замина</a:t>
            </a:r>
            <a:r>
              <a:rPr lang="ru-RU" b="1" dirty="0" smtClean="0"/>
              <a:t> </a:t>
            </a:r>
            <a:r>
              <a:rPr lang="ru-RU" b="1" dirty="0" err="1" smtClean="0"/>
              <a:t>Анверовна</a:t>
            </a:r>
            <a:endParaRPr lang="ru-RU" b="1" dirty="0" smtClean="0"/>
          </a:p>
          <a:p>
            <a:pPr algn="ctr"/>
            <a:r>
              <a:rPr lang="ru-RU" b="1" dirty="0" smtClean="0"/>
              <a:t>ученица 11 класса 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36561" y="4191000"/>
            <a:ext cx="41018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Руководитель:</a:t>
            </a:r>
          </a:p>
          <a:p>
            <a:pPr algn="ctr"/>
            <a:r>
              <a:rPr lang="ru-RU" b="1" dirty="0" smtClean="0"/>
              <a:t>Мусаева Эльмара </a:t>
            </a:r>
            <a:r>
              <a:rPr lang="ru-RU" b="1" dirty="0" err="1"/>
              <a:t>К</a:t>
            </a:r>
            <a:r>
              <a:rPr lang="ru-RU" b="1" dirty="0" err="1" smtClean="0"/>
              <a:t>азимагомедовна</a:t>
            </a:r>
            <a:endParaRPr lang="ru-RU" b="1" dirty="0" smtClean="0"/>
          </a:p>
          <a:p>
            <a:pPr algn="ctr"/>
            <a:r>
              <a:rPr lang="ru-RU" b="1" dirty="0" smtClean="0"/>
              <a:t>Учитель </a:t>
            </a:r>
            <a:r>
              <a:rPr lang="ru-RU" b="1" dirty="0" smtClean="0"/>
              <a:t>русского языка и литературы</a:t>
            </a:r>
            <a:endParaRPr lang="ru-RU" b="1" dirty="0" smtClean="0"/>
          </a:p>
          <a:p>
            <a:pPr algn="ctr"/>
            <a:r>
              <a:rPr lang="ru-RU" b="1" dirty="0" smtClean="0"/>
              <a:t> Высшая </a:t>
            </a:r>
            <a:r>
              <a:rPr lang="ru-RU" b="1" dirty="0" smtClean="0"/>
              <a:t>квалификационная категория</a:t>
            </a:r>
          </a:p>
          <a:p>
            <a:pPr algn="ctr"/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50650"/>
            <a:ext cx="1849190" cy="2440350"/>
          </a:xfrm>
          <a:prstGeom prst="rect">
            <a:avLst/>
          </a:prstGeom>
        </p:spPr>
      </p:pic>
      <p:pic>
        <p:nvPicPr>
          <p:cNvPr id="2050" name="Picture 2" descr="M:\IMG_20190531_1235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4"/>
          <a:stretch/>
        </p:blipFill>
        <p:spPr bwMode="auto">
          <a:xfrm>
            <a:off x="1143000" y="1723194"/>
            <a:ext cx="1562345" cy="31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3400" y="1600200"/>
            <a:ext cx="8229600" cy="45719"/>
          </a:xfrm>
          <a:prstGeom prst="round2DiagRect">
            <a:avLst/>
          </a:prstGeom>
          <a:solidFill>
            <a:srgbClr val="974807"/>
          </a:solidFill>
          <a:ln>
            <a:solidFill>
              <a:srgbClr val="846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99349" y="228600"/>
            <a:ext cx="6425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Победитель </a:t>
            </a:r>
            <a:r>
              <a:rPr lang="en-US" sz="2400" b="1" dirty="0" smtClean="0">
                <a:solidFill>
                  <a:srgbClr val="00B0F0"/>
                </a:solidFill>
              </a:rPr>
              <a:t>II </a:t>
            </a:r>
            <a:r>
              <a:rPr lang="ru-RU" sz="2400" b="1" dirty="0" smtClean="0">
                <a:solidFill>
                  <a:srgbClr val="00B0F0"/>
                </a:solidFill>
              </a:rPr>
              <a:t>степени </a:t>
            </a:r>
            <a:r>
              <a:rPr lang="en-US" sz="2400" b="1" dirty="0" smtClean="0">
                <a:solidFill>
                  <a:srgbClr val="00B0F0"/>
                </a:solidFill>
              </a:rPr>
              <a:t>I</a:t>
            </a:r>
            <a:r>
              <a:rPr lang="ru-RU" sz="2400" b="1" dirty="0" smtClean="0">
                <a:solidFill>
                  <a:srgbClr val="00B0F0"/>
                </a:solidFill>
              </a:rPr>
              <a:t> Международного благотворительного конкурса  «Каждый народ – художник»</a:t>
            </a:r>
            <a:endParaRPr lang="ru-RU" sz="2800" b="1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85" y="4265852"/>
            <a:ext cx="322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 Абдуразаков Али </a:t>
            </a:r>
            <a:r>
              <a:rPr lang="ru-RU" b="1" dirty="0" err="1" smtClean="0"/>
              <a:t>Батыраевич</a:t>
            </a:r>
            <a:endParaRPr lang="ru-RU" b="1" dirty="0" smtClean="0"/>
          </a:p>
          <a:p>
            <a:pPr algn="ctr"/>
            <a:r>
              <a:rPr lang="ru-RU" b="1" dirty="0"/>
              <a:t>у</a:t>
            </a:r>
            <a:r>
              <a:rPr lang="ru-RU" b="1" dirty="0" smtClean="0"/>
              <a:t>ченик 4 «б» </a:t>
            </a:r>
            <a:r>
              <a:rPr lang="ru-RU" b="1" dirty="0" smtClean="0"/>
              <a:t>класса 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06260" y="4589017"/>
            <a:ext cx="40906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Руководитель:</a:t>
            </a:r>
          </a:p>
          <a:p>
            <a:pPr algn="ctr"/>
            <a:r>
              <a:rPr lang="ru-RU" b="1" dirty="0" err="1" smtClean="0"/>
              <a:t>Абдулабекова</a:t>
            </a:r>
            <a:r>
              <a:rPr lang="ru-RU" b="1" dirty="0" smtClean="0"/>
              <a:t> </a:t>
            </a:r>
            <a:r>
              <a:rPr lang="ru-RU" b="1" dirty="0" err="1"/>
              <a:t>З</a:t>
            </a:r>
            <a:r>
              <a:rPr lang="ru-RU" b="1" dirty="0" err="1" smtClean="0"/>
              <a:t>убайдат</a:t>
            </a:r>
            <a:r>
              <a:rPr lang="ru-RU" b="1" dirty="0" smtClean="0"/>
              <a:t> </a:t>
            </a:r>
            <a:r>
              <a:rPr lang="ru-RU" b="1" dirty="0" err="1" smtClean="0"/>
              <a:t>Шахбановна</a:t>
            </a:r>
            <a:endParaRPr lang="ru-RU" b="1" dirty="0" smtClean="0"/>
          </a:p>
          <a:p>
            <a:pPr algn="ctr"/>
            <a:r>
              <a:rPr lang="ru-RU" b="1" dirty="0" smtClean="0"/>
              <a:t>Учитель </a:t>
            </a:r>
            <a:r>
              <a:rPr lang="ru-RU" b="1" dirty="0" smtClean="0"/>
              <a:t> изобразительного искусства </a:t>
            </a:r>
            <a:endParaRPr lang="ru-RU" b="1" dirty="0" smtClean="0"/>
          </a:p>
          <a:p>
            <a:pPr algn="ctr"/>
            <a:r>
              <a:rPr lang="ru-RU" b="1" dirty="0" smtClean="0"/>
              <a:t> Первой квалификационной </a:t>
            </a:r>
            <a:r>
              <a:rPr lang="ru-RU" b="1" dirty="0" smtClean="0"/>
              <a:t>категории</a:t>
            </a:r>
          </a:p>
          <a:p>
            <a:pPr algn="ctr"/>
            <a:endParaRPr lang="ru-RU" b="1" dirty="0"/>
          </a:p>
        </p:txBody>
      </p:sp>
      <p:pic>
        <p:nvPicPr>
          <p:cNvPr id="10" name="Picture 3" descr="C:\Users\Гимназия_1\Desktop\85144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29200"/>
            <a:ext cx="3375302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rjAYwUcpmy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461" y="152400"/>
            <a:ext cx="2059888" cy="1371600"/>
          </a:xfrm>
          <a:prstGeom prst="rect">
            <a:avLst/>
          </a:prstGeom>
        </p:spPr>
      </p:pic>
      <p:pic>
        <p:nvPicPr>
          <p:cNvPr id="1026" name="Picture 2" descr="M:\IMG-20190531-WA00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10909" r="10700" b="10966"/>
          <a:stretch/>
        </p:blipFill>
        <p:spPr bwMode="auto">
          <a:xfrm>
            <a:off x="1258116" y="1827452"/>
            <a:ext cx="148508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IMG_20190531_1144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27" y="1827452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3400" y="1600200"/>
            <a:ext cx="8229600" cy="45719"/>
          </a:xfrm>
          <a:prstGeom prst="round2DiagRect">
            <a:avLst/>
          </a:prstGeom>
          <a:solidFill>
            <a:srgbClr val="974807"/>
          </a:solidFill>
          <a:ln>
            <a:solidFill>
              <a:srgbClr val="846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90800" y="228600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+mj-lt"/>
              </a:rPr>
              <a:t>Призер регионального этапа Всероссийской олимпиады школьников по Физической культуре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978" y="3962400"/>
            <a:ext cx="338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Курбанова Пери </a:t>
            </a:r>
            <a:r>
              <a:rPr lang="ru-RU" b="1" dirty="0" err="1" smtClean="0"/>
              <a:t>Селимхановна</a:t>
            </a:r>
            <a:endParaRPr lang="ru-RU" b="1" dirty="0" smtClean="0"/>
          </a:p>
          <a:p>
            <a:pPr algn="ctr"/>
            <a:r>
              <a:rPr lang="ru-RU" b="1" dirty="0" smtClean="0"/>
              <a:t>Ученица 11 </a:t>
            </a:r>
            <a:r>
              <a:rPr lang="ru-RU" b="1" dirty="0" smtClean="0"/>
              <a:t>класса 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36985" y="5181600"/>
            <a:ext cx="3214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Руководитель: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Дадашев</a:t>
            </a:r>
            <a:r>
              <a:rPr lang="ru-RU" b="1" dirty="0" smtClean="0"/>
              <a:t> </a:t>
            </a:r>
            <a:r>
              <a:rPr lang="ru-RU" b="1" dirty="0" err="1"/>
              <a:t>А</a:t>
            </a:r>
            <a:r>
              <a:rPr lang="ru-RU" b="1" dirty="0" err="1" smtClean="0"/>
              <a:t>лияр</a:t>
            </a:r>
            <a:r>
              <a:rPr lang="ru-RU" b="1" dirty="0" smtClean="0"/>
              <a:t> </a:t>
            </a:r>
            <a:r>
              <a:rPr lang="ru-RU" b="1" dirty="0" err="1" smtClean="0"/>
              <a:t>Асланович</a:t>
            </a:r>
            <a:endParaRPr lang="ru-RU" b="1" dirty="0" smtClean="0"/>
          </a:p>
          <a:p>
            <a:pPr algn="ctr"/>
            <a:r>
              <a:rPr lang="ru-RU" b="1" dirty="0" smtClean="0"/>
              <a:t>Учитель </a:t>
            </a:r>
            <a:r>
              <a:rPr lang="ru-RU" b="1" dirty="0" smtClean="0"/>
              <a:t>физической культуры</a:t>
            </a:r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" name="Picture 3" descr="C:\Users\Гимназия_1\Desktop\85144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637" y="5009444"/>
            <a:ext cx="3375302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rjAYwUcpmy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"/>
            <a:ext cx="2059888" cy="1371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1" y="1747208"/>
            <a:ext cx="2121009" cy="31902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2" y="1843759"/>
            <a:ext cx="1611928" cy="204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Гимназия_1\Desktop\3bc41376e982764aa4c9fede76d947ff_600_600_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0"/>
            <a:ext cx="4267200" cy="21336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4800" y="4572000"/>
            <a:ext cx="8382000" cy="45719"/>
          </a:xfrm>
          <a:prstGeom prst="round2DiagRect">
            <a:avLst/>
          </a:prstGeom>
          <a:solidFill>
            <a:srgbClr val="974807"/>
          </a:solidFill>
          <a:ln>
            <a:solidFill>
              <a:srgbClr val="846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66800" y="48006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https</a:t>
            </a:r>
            <a:r>
              <a:rPr lang="en-US" sz="2000" dirty="0" smtClean="0">
                <a:solidFill>
                  <a:srgbClr val="C00000"/>
                </a:solidFill>
              </a:rPr>
              <a:t>://13.dagestanschool.ru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МЫ – БУДУЩЕЕ ГОРОДА!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rjAYwUcpmy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828800"/>
            <a:ext cx="1600200" cy="1377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</TotalTime>
  <Words>191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– БУДУЩЕЕ ГОРОДА!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Гимназия_1</dc:creator>
  <cp:lastModifiedBy>кабинет 29</cp:lastModifiedBy>
  <cp:revision>67</cp:revision>
  <dcterms:created xsi:type="dcterms:W3CDTF">2018-10-29T10:02:52Z</dcterms:created>
  <dcterms:modified xsi:type="dcterms:W3CDTF">2019-05-31T10:11:40Z</dcterms:modified>
</cp:coreProperties>
</file>